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960" y="7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2019/6/25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718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2019/6/25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505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2019/6/25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2375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2019/6/25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057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2019/6/25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275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2019/6/25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668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2019/6/25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4706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2019/6/25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0834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2019/6/25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5133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2019/6/25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814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2019/6/25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045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2A2E2-89CE-42A0-B3A5-C9A704855061}" type="datetimeFigureOut">
              <a:rPr kumimoji="1" lang="ja-JP" altLang="en-US" smtClean="0"/>
              <a:t>2019/6/25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04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-1" y="3512715"/>
            <a:ext cx="9144001" cy="648071"/>
          </a:xfrm>
        </p:spPr>
        <p:txBody>
          <a:bodyPr>
            <a:noAutofit/>
          </a:bodyPr>
          <a:lstStyle/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演題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発表に関連し、開示すべき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 I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状態は以下の通りです。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-1" y="129722"/>
            <a:ext cx="91440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1490"/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例２：今回の発表（</a:t>
            </a:r>
            <a:r>
              <a:rPr lang="ja-JP" altLang="en-US" sz="16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一般</a:t>
            </a:r>
            <a:r>
              <a:rPr lang="ja-JP" altLang="en-US" sz="160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演題）</a:t>
            </a: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にて、</a:t>
            </a:r>
            <a:r>
              <a:rPr lang="ja-JP" altLang="en-US" sz="16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申告すべきＣＯＩ状態がある場合</a:t>
            </a:r>
            <a:endParaRPr lang="ja-JP" altLang="en-US" sz="16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41790" y="4163497"/>
            <a:ext cx="778275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15160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発表者　○○□□</a:t>
            </a:r>
          </a:p>
          <a:p>
            <a:pPr marR="69510"/>
            <a:r>
              <a:rPr lang="zh-CN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奨学寄附金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</a:t>
            </a:r>
            <a:r>
              <a:rPr lang="zh-CN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△△製薬株式会社</a:t>
            </a:r>
          </a:p>
          <a:p>
            <a:pPr marR="64690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無償の役務提供、物品購入　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××××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株式会社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R="64690"/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R="107110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共同研究者　○○△△</a:t>
            </a:r>
          </a:p>
          <a:p>
            <a:pPr marR="71510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役員・顧問　　　　　　　　　　　　○○製薬株式会社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円形吹き出し 8"/>
          <p:cNvSpPr/>
          <p:nvPr/>
        </p:nvSpPr>
        <p:spPr>
          <a:xfrm>
            <a:off x="6128551" y="4160785"/>
            <a:ext cx="3879049" cy="2519415"/>
          </a:xfrm>
          <a:prstGeom prst="wedgeEllipseCallout">
            <a:avLst>
              <a:gd name="adj1" fmla="val -60453"/>
              <a:gd name="adj2" fmla="val 30039"/>
            </a:avLst>
          </a:prstGeom>
          <a:solidFill>
            <a:srgbClr val="FFCC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「あり」の場合は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過去</a:t>
            </a:r>
            <a:r>
              <a:rPr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年間分</a:t>
            </a:r>
            <a:r>
              <a:rPr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を一括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して、企業名</a:t>
            </a:r>
            <a:r>
              <a:rPr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・団体名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を記入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金額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の記載は不要。</a:t>
            </a:r>
          </a:p>
        </p:txBody>
      </p:sp>
      <p:sp>
        <p:nvSpPr>
          <p:cNvPr id="10" name="タイトル 1"/>
          <p:cNvSpPr>
            <a:spLocks noGrp="1"/>
          </p:cNvSpPr>
          <p:nvPr>
            <p:ph type="ctrTitle"/>
          </p:nvPr>
        </p:nvSpPr>
        <p:spPr>
          <a:xfrm>
            <a:off x="1370212" y="542040"/>
            <a:ext cx="6403574" cy="264160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</a:t>
            </a:r>
            <a:r>
              <a:rPr lang="zh-CN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看護研究</a:t>
            </a:r>
            <a:r>
              <a:rPr lang="zh-CN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学会</a:t>
            </a:r>
            <a:r>
              <a:rPr lang="en-US" altLang="zh-CN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zh-CN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zh-CN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45</a:t>
            </a:r>
            <a:r>
              <a:rPr lang="zh-CN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</a:t>
            </a:r>
            <a:r>
              <a:rPr lang="zh-CN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学術集会</a:t>
            </a:r>
            <a:r>
              <a:rPr lang="en-US" altLang="ja-JP" sz="5025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5025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5025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ＣＯＩ開示</a:t>
            </a:r>
            <a:r>
              <a:rPr lang="en-US" altLang="ja-JP" sz="5025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5025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2700" i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発表者名（全員の氏名を記載する）</a:t>
            </a:r>
          </a:p>
        </p:txBody>
      </p:sp>
    </p:spTree>
    <p:extLst>
      <p:ext uri="{BB962C8B-B14F-4D97-AF65-F5344CB8AC3E}">
        <p14:creationId xmlns:p14="http://schemas.microsoft.com/office/powerpoint/2010/main" val="269786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70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日本看護研究学会 第45回学術集会 ＣＯＩ開示 発表者名（全員の氏名を記載する）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日本家族看護学会 ＣＯＩ開示 発表者名（全員の氏名を記載する）</dc:title>
  <dc:creator>user</dc:creator>
  <cp:lastModifiedBy>中山 俊作</cp:lastModifiedBy>
  <cp:revision>7</cp:revision>
  <cp:lastPrinted>2018-02-15T02:04:11Z</cp:lastPrinted>
  <dcterms:created xsi:type="dcterms:W3CDTF">2018-02-15T01:51:58Z</dcterms:created>
  <dcterms:modified xsi:type="dcterms:W3CDTF">2019-06-25T02:41:12Z</dcterms:modified>
</cp:coreProperties>
</file>